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8" r:id="rId15"/>
    <p:sldId id="279" r:id="rId16"/>
    <p:sldId id="269" r:id="rId17"/>
    <p:sldId id="270" r:id="rId18"/>
    <p:sldId id="271" r:id="rId19"/>
    <p:sldId id="276" r:id="rId20"/>
    <p:sldId id="272" r:id="rId21"/>
    <p:sldId id="274" r:id="rId22"/>
    <p:sldId id="277" r:id="rId23"/>
    <p:sldId id="275" r:id="rId24"/>
    <p:sldId id="273" r:id="rId25"/>
    <p:sldId id="281" r:id="rId26"/>
    <p:sldId id="282" r:id="rId27"/>
    <p:sldId id="283" r:id="rId28"/>
    <p:sldId id="289" r:id="rId29"/>
    <p:sldId id="284" r:id="rId30"/>
    <p:sldId id="285" r:id="rId31"/>
    <p:sldId id="286" r:id="rId32"/>
    <p:sldId id="287" r:id="rId33"/>
    <p:sldId id="280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159672-AA63-443F-27FF-4925F739F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E876A9-28C6-B936-6D5A-B4EC58CFC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D05461-E321-DD50-1BB8-06E1555E7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6826E9-0636-4135-9AD3-F7A9E3CF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772EFD-A1F3-8C6E-0244-5EC67EC4E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0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D4BC42-83D8-FB56-3639-B5093CA4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1884DC4-28E7-90D1-0987-9E02920B0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1040F4-70B7-8609-C5DD-1D6ED0463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94030C-62D3-8942-C8C6-20E4A3B87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5DF0BD-A2C5-79F8-288A-37ECC742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0400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BB4A6A4-5ED7-7CB7-583E-9267BE2FC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D36653-67DE-106E-1674-2BAFDB300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C4A21F-7BEC-D50C-C50E-048EBDEB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53A5BB-DCED-53CF-168E-EC21B06AA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6EC94B-69FF-C2D2-5FA5-1CC13951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07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E1E3C6-5183-E9AB-24FA-CC13EA00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EA3F5C-738F-774B-C17A-B376E695A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F65DB3-469D-EE99-DAD2-90D9E01FF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C62281-6CE8-B217-6E06-5C6F6DC9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FA6039-C9D4-2BD6-AF5B-D834C9BC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38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041CC2-918A-1A82-EA56-13FC7610A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A6839B-43F2-0BD4-FADF-F91459754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9D26EB-4FE5-E0BF-637E-D21886C3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08588C-3ECC-CE8E-83CE-150E42CF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17A52A-6F2D-8697-9593-A23931E89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616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21FD93-30A5-EEF6-7375-17A6D6B1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56C76D-F010-A7DA-8FD6-07C916596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BBC65C-60F5-0167-86E0-37CF23E10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71C9AB-06EB-C21F-171D-54BC1D071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61A758F-DBAC-3772-F218-5726E614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47A4C1-1D62-B70C-DCF1-9AC1A385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47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8FCBD8-6305-22C4-E69F-048A9BC2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5520D7D-B093-38C8-4A64-4F38F8F43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9D163C3-6C27-67DB-3464-FCD90DF99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0173A8E-2557-2F4D-9BBC-41C52D5FF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9CAA1DA-72B9-5207-961A-D5A678E39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66AA52F-5590-1680-4502-A6FF52B7E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CEEC68F-857D-A81D-93A5-FC5E06DF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5E669C2-58E8-CB65-4190-0B98835FE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374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F1CAF8-1E16-572B-9795-8020508B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1848478-6AFD-0D8C-E937-347F249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88F01D-5838-F66C-AE11-C59DB5DC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9F4BE6-08B1-23B5-51F2-1616F24F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505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FF32FA1-C3BE-6A6F-53A1-27A4CC234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F71C10C-1FC0-6612-929C-21B27B1F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3B1F030-EF0B-0355-E308-6917F363A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107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8169B6-E801-6EDE-65F6-2DD4EA27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FD347D-FB80-D751-366B-57E1E4009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3E4AD3-0997-A014-474B-B9C484AF5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94A887-295E-8138-B699-6CD6BA8B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0D9F79-C2BA-7B34-8C67-2C64A94D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3553F8-DF54-496F-5106-C262665C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815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8C2D38-BDAD-10CA-03A8-A0E7DEBFA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F865DDF-114D-F85B-0A72-CABCC143F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202CB87-97C8-3AB1-CA28-23121861E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DDED22-A293-1A3B-F67E-A674D416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47B16E1-D3A9-F613-BAA9-138191BBB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FC5C96-631B-2216-B63D-3CF3FE3CA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6991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BDE145E-D33F-16AF-68B5-DF86B5FA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59855B-D315-7161-B6C2-E9693120E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07930B-353D-5DDE-D6D2-210FB80B8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A6AED-A6C9-4F89-970D-E6CF2E652C55}" type="datetimeFigureOut">
              <a:rPr lang="it-IT" smtClean="0"/>
              <a:t>21/12/2023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EF3674-9EA0-EF72-2C74-D608397593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7C6FE4-4AF3-2CD4-5A55-15D4B627A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8A006-BB8D-49B9-B506-501C710842F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1388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DDD66-299F-CCD6-213D-05D319BB9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GitOps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3FA5BFE-67C7-E941-2086-1D571D8EA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044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B2360C4D-D860-EEAD-9629-10C1307D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F50CB62E-681B-EB39-F659-E1026B706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005" y="1962759"/>
            <a:ext cx="7553990" cy="2100010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2E6A1AF-7D5E-D5D0-7409-BF4EDC06E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13" y="542063"/>
            <a:ext cx="6792273" cy="97168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07393AA-EBA9-BC05-EBB1-A53DE1D59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3" y="3991892"/>
            <a:ext cx="4248743" cy="68589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908957A-907A-42DC-F0A5-9FAF154E4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102" y="4809772"/>
            <a:ext cx="4810796" cy="67636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6C3275E-6EB2-4586-2F9A-603A0693F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659" y="5636757"/>
            <a:ext cx="7211431" cy="76210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3A59F72-A3DA-4A3A-A3F5-E59587B36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3537" y="4126716"/>
            <a:ext cx="6120288" cy="6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40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79332A-979A-D5A6-5E24-6042B8B9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B4CC9B3C-51E4-5CFB-BB5E-BC147EAD7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664" y="2062909"/>
            <a:ext cx="5344271" cy="676369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64954F-C34F-F89C-4D6A-82938D47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55" y="643576"/>
            <a:ext cx="6906589" cy="74305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E709DC8-B4FA-6183-059D-C95206A54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64" y="2725682"/>
            <a:ext cx="5477639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76DB059-D08F-171D-0C5B-FD5AD7F96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64" y="3498941"/>
            <a:ext cx="5058481" cy="65731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09ACA4B-FDA7-B3D3-9EFD-C21BCCC9F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664" y="4176934"/>
            <a:ext cx="4515480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78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888E2D-5E55-C35B-CB33-D02C269C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17BFD31-A0C3-EEED-0200-656246050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79" y="1967658"/>
            <a:ext cx="5496692" cy="695422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5259A00-F4AC-AB47-BB09-CA0B74A1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35" y="572129"/>
            <a:ext cx="6306430" cy="7906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B06969D-17DE-7265-57DD-5BEA84814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380" y="1897692"/>
            <a:ext cx="2790111" cy="112417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F324BBD-A0C4-13C3-216A-4BFC83550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732" y="1759946"/>
            <a:ext cx="2891193" cy="1399662"/>
          </a:xfrm>
          <a:prstGeom prst="rect">
            <a:avLst/>
          </a:prstGeom>
        </p:spPr>
      </p:pic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9CDF5E31-926B-3232-FB01-3E00547F7DF9}"/>
              </a:ext>
            </a:extLst>
          </p:cNvPr>
          <p:cNvSpPr/>
          <p:nvPr/>
        </p:nvSpPr>
        <p:spPr>
          <a:xfrm>
            <a:off x="8403561" y="2260823"/>
            <a:ext cx="634482" cy="5025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257B940-8472-DE83-3C75-C61913272D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79" y="3021863"/>
            <a:ext cx="5553850" cy="62873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D7B8798-4D4D-4249-D0DA-E6B7881DC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179" y="3912104"/>
            <a:ext cx="4563112" cy="65731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97FA889F-3B2D-BD1C-5754-067EF96606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336" y="4830924"/>
            <a:ext cx="574437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3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916B29-2390-0581-2E7E-71C17151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DF3BFEA-0A88-406F-3DE8-C7EA56A46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229" y="2229396"/>
            <a:ext cx="10507541" cy="3543795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9B27BF-C0B2-D6EC-D3C2-F7356415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32" y="718300"/>
            <a:ext cx="6782747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0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04485D-910B-E2D6-6AC1-EE10B10A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8B03047-2096-4DA0-9846-26957513E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926"/>
            <a:ext cx="5608806" cy="419136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1C64234-7D70-177C-7291-86E5C88F3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43" y="723079"/>
            <a:ext cx="6919560" cy="60965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9F38647-E469-500B-E15A-A1DDC2DD7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56163"/>
            <a:ext cx="4854361" cy="39627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DCF119D-7ACE-D7BB-0672-817ED5365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007" y="2926538"/>
            <a:ext cx="3482642" cy="32768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E06549A-E41F-41D8-ED0C-7598AE3D3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007" y="3254226"/>
            <a:ext cx="3200677" cy="41913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A142E42-D0EE-500A-367D-CC63105D0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523" y="3768930"/>
            <a:ext cx="5502117" cy="194326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F54B8D8-7EC0-4490-56DB-01DF403E87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3123" y="4740162"/>
            <a:ext cx="3785895" cy="27653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30DAEA4-B919-17AE-6937-921079860C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3597" y="4382206"/>
            <a:ext cx="3950203" cy="29324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DE38A490-187A-9544-889E-F6E0D7FF52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3597" y="4672051"/>
            <a:ext cx="3456437" cy="29429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9E28B13-AE55-F4BD-1809-7C558BCFEE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3412" y="5097236"/>
            <a:ext cx="3396446" cy="22420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05D0AB5-B9CD-3CDD-07AE-AE6B9D147C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5825" y="5085340"/>
            <a:ext cx="2386948" cy="24799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E6BEA0B-A04F-3CE0-1A30-BB0842FB4C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92773" y="4947378"/>
            <a:ext cx="1709008" cy="247995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9E110365-87F7-349F-BBD8-7B570A05EB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5825" y="5372070"/>
            <a:ext cx="2569811" cy="2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61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A32C29-4B71-166E-9490-597AC898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hlinkClick r:id="rId2" action="ppaction://hlinksldjump"/>
              </a:rPr>
              <a:t>Diapositiva 11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ABF336-41F5-5CCD-A120-C6EE40A4D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724" y="471382"/>
            <a:ext cx="6198876" cy="1219306"/>
          </a:xfrm>
          <a:prstGeom prst="rect">
            <a:avLst/>
          </a:prstGeom>
        </p:spPr>
      </p:pic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D93FCF21-3C08-43AD-D069-93CED30C8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796945"/>
            <a:ext cx="4816257" cy="594412"/>
          </a:xfr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E433E0F-18C0-7F96-4231-6FF01DFB5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265" y="2365957"/>
            <a:ext cx="4915326" cy="54106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29F863F-8FE0-094F-4DD8-AC7E9572A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265" y="2815144"/>
            <a:ext cx="7826418" cy="50296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D787AC1-F07D-58AB-9BD9-E5FC61EBA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442" y="3276521"/>
            <a:ext cx="3375953" cy="45724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442A9F2D-B8A6-BEA9-2E21-B51499E62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779485"/>
            <a:ext cx="8009314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21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A1C019-5D2B-20AD-059C-1CB70264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6837584-B0D8-F43D-BCE3-92549D046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3273"/>
            <a:ext cx="3305636" cy="609685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4B892BD-7544-B828-54F1-46A94E574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57710"/>
            <a:ext cx="9154803" cy="9145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6F7A246-2F73-5F59-8F9C-D77614C9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732" y="2592958"/>
            <a:ext cx="6744641" cy="67636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11B0CE1-C495-C746-6E88-5E2C9A13B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69327"/>
            <a:ext cx="6287377" cy="685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9B610F7-2320-DED5-A21E-B5713717B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054" y="1864823"/>
            <a:ext cx="3495898" cy="324381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B6364C9-40FB-25C4-1362-59C3ADDA6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0997" y="4004702"/>
            <a:ext cx="6287377" cy="49838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326F09D-0CC8-0E8C-4332-971E486D43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404997"/>
            <a:ext cx="5849166" cy="7049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AAE9CE6-8A0A-5553-44EE-C38EFE007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545" y="5109945"/>
            <a:ext cx="3849385" cy="172463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8AD5DEB7-F719-F441-717F-AF05BB8FB4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6279" y="5674035"/>
            <a:ext cx="4801270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6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3BD903-158C-2976-F9DA-7840C1D0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F1504DAC-9B6E-F71D-D863-E119FC146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496" y="1769640"/>
            <a:ext cx="4146406" cy="4965267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02C5145-99CC-1999-0AF9-771AB29B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29287"/>
            <a:ext cx="6592776" cy="75258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9D7BA7D-446C-FB7C-2793-5B3198FC7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636" y="1769640"/>
            <a:ext cx="2630988" cy="4827101"/>
          </a:xfrm>
          <a:prstGeom prst="rect">
            <a:avLst/>
          </a:prstGeom>
        </p:spPr>
      </p:pic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0C7993CB-1421-4FB2-DFC7-BE9D36978FE8}"/>
              </a:ext>
            </a:extLst>
          </p:cNvPr>
          <p:cNvSpPr/>
          <p:nvPr/>
        </p:nvSpPr>
        <p:spPr>
          <a:xfrm>
            <a:off x="5542384" y="3816220"/>
            <a:ext cx="1614196" cy="5878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7801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76DBFC-7086-B951-D7D7-CE4411144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Matrice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55AE7B5F-C7FC-DC10-09A5-136D75D95D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645645"/>
              </p:ext>
            </p:extLst>
          </p:nvPr>
        </p:nvGraphicFramePr>
        <p:xfrm>
          <a:off x="838200" y="1825625"/>
          <a:ext cx="10515600" cy="479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0832257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160524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32092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042026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379193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Ansible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Puppet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Chef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Terraform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51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Main</a:t>
                      </a:r>
                      <a:r>
                        <a:rPr lang="it-IT" dirty="0"/>
                        <a:t>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Configuration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Provisioning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1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Declarative</a:t>
                      </a:r>
                      <a:r>
                        <a:rPr lang="it-IT" dirty="0"/>
                        <a:t> vs </a:t>
                      </a:r>
                      <a:r>
                        <a:rPr lang="it-IT" dirty="0" err="1"/>
                        <a:t>Imperaive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Hybrid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Aims</a:t>
                      </a:r>
                      <a:r>
                        <a:rPr lang="it-IT" dirty="0"/>
                        <a:t> to </a:t>
                      </a:r>
                      <a:r>
                        <a:rPr lang="it-IT" dirty="0" err="1"/>
                        <a:t>declarative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Declarative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965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Agent vs </a:t>
                      </a:r>
                      <a:r>
                        <a:rPr lang="it-IT" dirty="0" err="1"/>
                        <a:t>Agentless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Agentless</a:t>
                      </a:r>
                      <a:r>
                        <a:rPr lang="it-IT" dirty="0"/>
                        <a:t> (SSH)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Agentless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676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Mutable</a:t>
                      </a:r>
                      <a:r>
                        <a:rPr lang="it-IT" dirty="0"/>
                        <a:t> vs </a:t>
                      </a:r>
                      <a:r>
                        <a:rPr lang="it-IT" dirty="0" err="1"/>
                        <a:t>Immutable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Mutable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Mutable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Mutable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Immutable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98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Push vs 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State diff </a:t>
                      </a:r>
                      <a:r>
                        <a:rPr lang="it-IT" dirty="0" err="1"/>
                        <a:t>based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40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Cloud vs on </a:t>
                      </a:r>
                      <a:r>
                        <a:rPr lang="it-IT" dirty="0" err="1"/>
                        <a:t>prem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Both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Both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Both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303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External </a:t>
                      </a:r>
                      <a:r>
                        <a:rPr lang="it-IT" dirty="0" err="1"/>
                        <a:t>config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45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YAML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Puppet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CIL (Ruby)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HCL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544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Concepts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Playbook</a:t>
                      </a:r>
                      <a:r>
                        <a:rPr lang="it-IT" dirty="0"/>
                        <a:t>, play,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Manifests</a:t>
                      </a:r>
                      <a:r>
                        <a:rPr lang="it-IT" dirty="0"/>
                        <a:t>, templates, files, </a:t>
                      </a:r>
                      <a:r>
                        <a:rPr lang="it-IT" dirty="0" err="1"/>
                        <a:t>facts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Cookbooks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recipes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588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222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992372C-F4F7-9517-B086-72B0586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6675"/>
            <a:ext cx="11906250" cy="672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27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2C6A32-DB6A-72F4-3A39-7AB5400A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6EC9096-CDAF-5EC5-D268-3355A1DE9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412" y="2167685"/>
            <a:ext cx="2905530" cy="657317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B3E58BE-8108-65E1-19DC-737D95807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2" y="763661"/>
            <a:ext cx="6408975" cy="66299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727CFD4-B7B9-5CA3-F204-86D43E40B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25002"/>
            <a:ext cx="3667637" cy="73352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192CA27-5115-5EF8-246C-41553EDC6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58529"/>
            <a:ext cx="3924848" cy="70494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58DE2DA-AF65-ACFA-2FDF-BEB0C2BE4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412" y="4292056"/>
            <a:ext cx="4372585" cy="78115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EBC3F9-8A81-44D2-AC52-E6E75C3F8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002708"/>
            <a:ext cx="3724795" cy="76210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5A0AA36-236F-2C61-7FCE-869952D70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636" y="2346384"/>
            <a:ext cx="5909939" cy="312923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3DFF39F-7318-DF96-2242-DCF9F414D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559" y="5580475"/>
            <a:ext cx="267689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61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35F062A-D214-296A-4A07-90147C0CE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7551" y="208980"/>
            <a:ext cx="9356000" cy="225895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E79A61C-8EA4-ED4F-DADF-185D0291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551" y="2594462"/>
            <a:ext cx="9356000" cy="413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7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A4FE0C-BDAD-8CB5-64E6-429B5CA2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Ansible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F873698-CE54-8AF4-7769-7EEF0BA70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588" y="1825625"/>
            <a:ext cx="7726824" cy="4351338"/>
          </a:xfrm>
        </p:spPr>
      </p:pic>
    </p:spTree>
    <p:extLst>
      <p:ext uri="{BB962C8B-B14F-4D97-AF65-F5344CB8AC3E}">
        <p14:creationId xmlns:p14="http://schemas.microsoft.com/office/powerpoint/2010/main" val="269234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8C6257-075B-30D5-1FEF-69547E31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Puppet</a:t>
            </a:r>
            <a:endParaRPr lang="it-IT" dirty="0"/>
          </a:p>
        </p:txBody>
      </p:sp>
      <p:pic>
        <p:nvPicPr>
          <p:cNvPr id="3074" name="Picture 2" descr="What is Puppet and Its Architecture - Knoldus Blogs">
            <a:extLst>
              <a:ext uri="{FF2B5EF4-FFF2-40B4-BE49-F238E27FC236}">
                <a16:creationId xmlns:a16="http://schemas.microsoft.com/office/drawing/2014/main" id="{D51B2BCC-89EA-CDA1-7E54-4B26FB1D28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876" y="1825625"/>
            <a:ext cx="71782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147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0FCECE-261E-4FDB-52AD-98A363C97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Chef</a:t>
            </a:r>
          </a:p>
        </p:txBody>
      </p:sp>
      <p:pic>
        <p:nvPicPr>
          <p:cNvPr id="1026" name="Picture 2" descr="Chef architecture">
            <a:extLst>
              <a:ext uri="{FF2B5EF4-FFF2-40B4-BE49-F238E27FC236}">
                <a16:creationId xmlns:a16="http://schemas.microsoft.com/office/drawing/2014/main" id="{07E7F555-8DAC-E43B-10FB-836A542F5C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81" y="1187835"/>
            <a:ext cx="8332237" cy="47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395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0AEDB-E5D3-B1C0-1709-AD3FBD7B9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Terraform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C998600-9164-F2C5-CEFF-2DF5DDD4F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677" y="2000765"/>
            <a:ext cx="9278645" cy="4001058"/>
          </a:xfrm>
        </p:spPr>
      </p:pic>
    </p:spTree>
    <p:extLst>
      <p:ext uri="{BB962C8B-B14F-4D97-AF65-F5344CB8AC3E}">
        <p14:creationId xmlns:p14="http://schemas.microsoft.com/office/powerpoint/2010/main" val="448277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B6A60D-6916-6330-BC79-8C0875F0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GitOps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ADD60CC-90B5-EE58-FB4B-2CB20B666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401" y="1825625"/>
            <a:ext cx="9735198" cy="4351338"/>
          </a:xfrm>
        </p:spPr>
      </p:pic>
    </p:spTree>
    <p:extLst>
      <p:ext uri="{BB962C8B-B14F-4D97-AF65-F5344CB8AC3E}">
        <p14:creationId xmlns:p14="http://schemas.microsoft.com/office/powerpoint/2010/main" val="809671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B6D2887-FB88-8851-7F9D-16BA72E33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5" y="861654"/>
            <a:ext cx="10850489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8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B2316CE-FBBA-1668-13C7-563A68B788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082072"/>
            <a:ext cx="5181600" cy="1838443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CF29E5B1-A5E1-F813-21A4-E0B25B0B8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07832"/>
            <a:ext cx="5181600" cy="2986924"/>
          </a:xfrm>
        </p:spPr>
      </p:pic>
    </p:spTree>
    <p:extLst>
      <p:ext uri="{BB962C8B-B14F-4D97-AF65-F5344CB8AC3E}">
        <p14:creationId xmlns:p14="http://schemas.microsoft.com/office/powerpoint/2010/main" val="2095383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15BAA11B-5FDC-2D1B-1D09-B3D0CEB9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72823E7-A11E-A8C7-1E75-96630E962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879" y="1825625"/>
            <a:ext cx="7292241" cy="4351338"/>
          </a:xfrm>
        </p:spPr>
      </p:pic>
    </p:spTree>
    <p:extLst>
      <p:ext uri="{BB962C8B-B14F-4D97-AF65-F5344CB8AC3E}">
        <p14:creationId xmlns:p14="http://schemas.microsoft.com/office/powerpoint/2010/main" val="1906651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1D20B8A-C381-EBD1-FF03-DD228C8DE3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03950"/>
            <a:ext cx="5181600" cy="2994688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46D1599F-0586-13A4-FF90-075C5198C1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08808"/>
            <a:ext cx="5181600" cy="3184971"/>
          </a:xfrm>
        </p:spPr>
      </p:pic>
    </p:spTree>
    <p:extLst>
      <p:ext uri="{BB962C8B-B14F-4D97-AF65-F5344CB8AC3E}">
        <p14:creationId xmlns:p14="http://schemas.microsoft.com/office/powerpoint/2010/main" val="630101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5411A2-E0B1-BABE-E798-CD12E181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092A1F9-F343-4719-87D3-90F2384B5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531" y="2005756"/>
            <a:ext cx="6001588" cy="714475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A499EB8-456D-347F-D730-E64CFA7E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0168"/>
            <a:ext cx="7268589" cy="8954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D1AF618-EB40-695E-42E0-EF5B68227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31" y="2720231"/>
            <a:ext cx="4334480" cy="81926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430F08B-B44A-061E-4E8F-20542E119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57" y="3539495"/>
            <a:ext cx="4496427" cy="73352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7CF1270-C73D-120F-BCB9-6BBAC3F3A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1" y="4137770"/>
            <a:ext cx="4810796" cy="81926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58C5C1E-49DE-7361-DF1A-735F7530A9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886542"/>
            <a:ext cx="5068007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62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2125FDF1-6931-7A89-E6B3-66F6EFA0B7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39774"/>
            <a:ext cx="5181600" cy="3323040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2D70151-B1EA-2A16-F35C-8DCA2EB9FF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99185"/>
            <a:ext cx="5181600" cy="2804218"/>
          </a:xfrm>
        </p:spPr>
      </p:pic>
    </p:spTree>
    <p:extLst>
      <p:ext uri="{BB962C8B-B14F-4D97-AF65-F5344CB8AC3E}">
        <p14:creationId xmlns:p14="http://schemas.microsoft.com/office/powerpoint/2010/main" val="282000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6B5F327-9A77-AB46-08D5-61BC82518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42" y="1825625"/>
            <a:ext cx="8044915" cy="4351338"/>
          </a:xfrm>
        </p:spPr>
      </p:pic>
    </p:spTree>
    <p:extLst>
      <p:ext uri="{BB962C8B-B14F-4D97-AF65-F5344CB8AC3E}">
        <p14:creationId xmlns:p14="http://schemas.microsoft.com/office/powerpoint/2010/main" val="1465897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EB8C476-2E09-AC27-C050-8D05085219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61881"/>
            <a:ext cx="5181600" cy="2678825"/>
          </a:xfrm>
        </p:spPr>
      </p:pic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C048B003-C0BB-F596-28A8-F5A64DB4C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50894"/>
            <a:ext cx="5181600" cy="3100799"/>
          </a:xfrm>
        </p:spPr>
      </p:pic>
    </p:spTree>
    <p:extLst>
      <p:ext uri="{BB962C8B-B14F-4D97-AF65-F5344CB8AC3E}">
        <p14:creationId xmlns:p14="http://schemas.microsoft.com/office/powerpoint/2010/main" val="951703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0D9B4A-83A0-45CF-C30C-3012403F8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Continuous</a:t>
            </a:r>
            <a:r>
              <a:rPr lang="it-IT" dirty="0"/>
              <a:t> Delivery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0A14D4-529C-756D-8295-D59F98CA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ArgoCD</a:t>
            </a:r>
            <a:endParaRPr lang="it-IT" dirty="0"/>
          </a:p>
          <a:p>
            <a:r>
              <a:rPr lang="it-IT" dirty="0" err="1"/>
              <a:t>Flux</a:t>
            </a:r>
            <a:endParaRPr lang="it-IT" dirty="0"/>
          </a:p>
          <a:p>
            <a:r>
              <a:rPr lang="it-IT" dirty="0"/>
              <a:t>Jenkins X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F11BB2F-C55F-FD8A-98E1-75C2390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251" y="1450755"/>
            <a:ext cx="728764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22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D0519F-AE91-87CE-FE66-996CE23A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D3550C3-03B0-CE01-0DA8-CBA01AF3F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818" y="1926263"/>
            <a:ext cx="5287113" cy="828791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C7C4E86-A810-9EAA-A949-CF76BFE0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34" y="600700"/>
            <a:ext cx="6181911" cy="80973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10B3BAB-F0F9-1A09-AB86-6ADA7378AC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60"/>
          <a:stretch/>
        </p:blipFill>
        <p:spPr>
          <a:xfrm>
            <a:off x="8244998" y="1926263"/>
            <a:ext cx="3209184" cy="246244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AE84DBD-8088-D7D7-FD21-0154C054D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18" y="2628788"/>
            <a:ext cx="7278116" cy="80021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D34730D-D75C-4F5A-9AEB-D4237530B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59" y="3350366"/>
            <a:ext cx="4105848" cy="78115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DF34200-FC1D-E0BD-F43E-6D56478BC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19" y="4131525"/>
            <a:ext cx="7554379" cy="71447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6B14B82-2472-D75E-FC0F-235E30777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18" y="4881529"/>
            <a:ext cx="6582694" cy="79068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A40F555-900E-62B3-2E6B-3F5104D8E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619741"/>
            <a:ext cx="6620799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3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814808-8EB8-2BF4-5F4D-D397B461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67A9854-687E-7137-03B2-2B78384E7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6930" y="1900024"/>
            <a:ext cx="5956869" cy="2233826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FCBC999-F923-1E3D-BBDD-3E2DF91BD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3984"/>
            <a:ext cx="9183382" cy="8478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CD1C794-D3CC-3B06-3AC8-2782BF5EF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70" y="4010008"/>
            <a:ext cx="6792191" cy="211001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2588E01-D4F7-5E30-108D-75392FBCD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00" y="1821504"/>
            <a:ext cx="3943900" cy="68589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F5D4590-59C7-726C-94C1-875C8D9D0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89" y="2490771"/>
            <a:ext cx="3372321" cy="66684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701B868-F682-E7B1-29BD-EFF6B409D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89" y="3074301"/>
            <a:ext cx="3524742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3937EC-80BE-5347-CBEA-8149ED6C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8E4C96B-F801-B98B-CD32-289A5704D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256" y="2034333"/>
            <a:ext cx="3848637" cy="695422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11F428E-3701-4C0F-7FA1-A25343B4A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7" y="646297"/>
            <a:ext cx="10374173" cy="86689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E09BB01-AE24-9A37-D994-687091A41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56" y="2732969"/>
            <a:ext cx="4067743" cy="72400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34C082B-CB48-D6BF-F63A-487B12B36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77" y="3429056"/>
            <a:ext cx="4639322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5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77BF1F-0767-90F6-1F73-6BC42BEF2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5427E3A-C370-43A7-BE09-912C82D43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823" y="1940561"/>
            <a:ext cx="5934903" cy="714475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8BB3B5B-6A44-3EC1-BF4C-493DF36AD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646853"/>
            <a:ext cx="8611802" cy="762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3226544-D380-56DB-3F22-8728F0A84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48" y="2655036"/>
            <a:ext cx="9878804" cy="71447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B17F4C2-FDF2-89AD-DFF5-A33D31C68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8" y="3331290"/>
            <a:ext cx="7973538" cy="75258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547A749-924D-45FA-DD05-FFD5CCF57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48" y="4083870"/>
            <a:ext cx="7106642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7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F1ECD75-093C-E76F-CA99-6D55021B0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398" y="542925"/>
            <a:ext cx="8189204" cy="5395913"/>
          </a:xfrm>
        </p:spPr>
      </p:pic>
    </p:spTree>
    <p:extLst>
      <p:ext uri="{BB962C8B-B14F-4D97-AF65-F5344CB8AC3E}">
        <p14:creationId xmlns:p14="http://schemas.microsoft.com/office/powerpoint/2010/main" val="1962492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EE682-3B45-BEB5-0108-3EFE6B5B0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Procedural</a:t>
            </a:r>
            <a:r>
              <a:rPr lang="it-IT" dirty="0"/>
              <a:t> vs </a:t>
            </a:r>
            <a:r>
              <a:rPr lang="it-IT" dirty="0" err="1"/>
              <a:t>Declarative</a:t>
            </a: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CD11F2D-A1B3-B843-6333-2019113C9C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181600" cy="426295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935C6B0B-4B3E-E07B-525A-D77C523CF8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80487"/>
            <a:ext cx="5181600" cy="516570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E66B5C8-6EC3-FB72-BFB6-4577E6A85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65" y="2386857"/>
            <a:ext cx="5127792" cy="38957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DD91DE0-4E82-7D65-F0C2-9B84D4B84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489443"/>
            <a:ext cx="4772568" cy="36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48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2003</TotalTime>
  <Words>98</Words>
  <Application>Microsoft Office PowerPoint</Application>
  <PresentationFormat>Widescreen</PresentationFormat>
  <Paragraphs>58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di Office</vt:lpstr>
      <vt:lpstr>GitOps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Procedural vs Declarative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Diapositiva 11</vt:lpstr>
      <vt:lpstr>Presentazione standard di PowerPoint</vt:lpstr>
      <vt:lpstr>Presentazione standard di PowerPoint</vt:lpstr>
      <vt:lpstr>Matrice</vt:lpstr>
      <vt:lpstr>Presentazione standard di PowerPoint</vt:lpstr>
      <vt:lpstr>Presentazione standard di PowerPoint</vt:lpstr>
      <vt:lpstr>Ansible</vt:lpstr>
      <vt:lpstr>Puppet</vt:lpstr>
      <vt:lpstr>Chef</vt:lpstr>
      <vt:lpstr>Terraform</vt:lpstr>
      <vt:lpstr>GitOps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Continuous Delivery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GitOps</dc:title>
  <dc:creator>Andrea Colleoni</dc:creator>
  <cp:lastModifiedBy>Andrea Colleoni</cp:lastModifiedBy>
  <cp:revision>5</cp:revision>
  <dcterms:created xsi:type="dcterms:W3CDTF">2023-12-19T06:52:03Z</dcterms:created>
  <dcterms:modified xsi:type="dcterms:W3CDTF">2023-12-21T13:15:53Z</dcterms:modified>
</cp:coreProperties>
</file>